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7" r:id="rId4"/>
    <p:sldId id="265" r:id="rId5"/>
    <p:sldId id="267" r:id="rId6"/>
    <p:sldId id="268" r:id="rId7"/>
    <p:sldId id="272" r:id="rId8"/>
    <p:sldId id="273" r:id="rId9"/>
    <p:sldId id="276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9"/>
            <a:ext cx="7815290" cy="29575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Мастер – класс как форма взаимодействия логопеда и родителей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725144"/>
            <a:ext cx="5028967" cy="139676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Вятчинина Марина Александровна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учитель-логопед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МАОУ Богандинская СОШ № 2</a:t>
            </a: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41" y="1196752"/>
            <a:ext cx="8472518" cy="49006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Трудности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 проведении индивидуального мастер – класса:</a:t>
            </a:r>
          </a:p>
          <a:p>
            <a:pPr marL="0" indent="0">
              <a:buNone/>
            </a:pPr>
            <a:r>
              <a:rPr lang="ru-RU" dirty="0"/>
              <a:t>- низкий уровень мотивации родителей на самостоятельную домашнюю работу с ребенком;</a:t>
            </a:r>
          </a:p>
          <a:p>
            <a:pPr marL="0" indent="0">
              <a:buNone/>
            </a:pPr>
            <a:r>
              <a:rPr lang="ru-RU" dirty="0"/>
              <a:t>- убеждение родителей «он со мной не занимается»;</a:t>
            </a:r>
          </a:p>
          <a:p>
            <a:pPr>
              <a:buFontTx/>
              <a:buChar char="-"/>
            </a:pPr>
            <a:r>
              <a:rPr lang="ru-RU" dirty="0" smtClean="0"/>
              <a:t>убеждение </a:t>
            </a:r>
            <a:r>
              <a:rPr lang="ru-RU" dirty="0"/>
              <a:t>родителей «это должна делать школа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smtClean="0"/>
              <a:t>не </a:t>
            </a:r>
            <a:r>
              <a:rPr lang="ru-RU" dirty="0"/>
              <a:t>понимание родителями того, что работа с ребенком должна вестись систематически на протяжении длительного времени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От успешного вовлечения родителей в коррекционный процесс выигрывают и дети, и родители, и педагоги.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41" y="274638"/>
            <a:ext cx="8472518" cy="35144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</a:p>
          <a:p>
            <a:pPr marL="0" indent="0" algn="ctr">
              <a:buNone/>
            </a:pPr>
            <a:r>
              <a:rPr lang="ru-RU" dirty="0" smtClean="0"/>
              <a:t>Желаю успехов в </a:t>
            </a:r>
            <a:r>
              <a:rPr lang="ru-RU" dirty="0" smtClean="0"/>
              <a:t>вашей работе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29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58204" cy="85725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286412"/>
          </a:xfrm>
        </p:spPr>
        <p:txBody>
          <a:bodyPr>
            <a:normAutofit/>
          </a:bodyPr>
          <a:lstStyle/>
          <a:p>
            <a:r>
              <a:rPr lang="ru-RU" dirty="0"/>
              <a:t>Организация полноценного и эффективного взаимодействия логопеда с родителями является необходимым условием достижения положительного результата в работе с детьми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Работа </a:t>
            </a:r>
            <a:r>
              <a:rPr lang="ru-RU" dirty="0"/>
              <a:t>логопеда с родителями должна быть направлена на повышение активности родителей в коррекционном процессе, формирование понимания ими цели и сути занятий с ребенком.</a:t>
            </a:r>
          </a:p>
          <a:p>
            <a:pPr marL="0" indent="0" algn="just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58204" cy="85725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2864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Основные направления работы с родителями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/>
              <a:t>- установление контакта, объяснение задач коррекционной работы, составление плана совместной работы;</a:t>
            </a:r>
          </a:p>
          <a:p>
            <a:pPr marL="0" indent="0">
              <a:buNone/>
            </a:pPr>
            <a:r>
              <a:rPr lang="ru-RU" dirty="0"/>
              <a:t>- формирование у родителей адекватного отношения к своему ребенку, установки на сотрудничество и умения принять ответственность в процессе анализа проблем ребенка, реализации стратегии помощи;</a:t>
            </a:r>
          </a:p>
          <a:p>
            <a:pPr marL="0" indent="0">
              <a:buNone/>
            </a:pPr>
            <a:r>
              <a:rPr lang="ru-RU" dirty="0"/>
              <a:t>- оказание родителям эмоциональной и методической поддержки;</a:t>
            </a:r>
          </a:p>
          <a:p>
            <a:pPr marL="0" indent="0">
              <a:buNone/>
            </a:pPr>
            <a:r>
              <a:rPr lang="ru-RU" dirty="0"/>
              <a:t>- содействие родителям в получении информации об особенностях развития ребенка, прогноза развития;</a:t>
            </a:r>
          </a:p>
          <a:p>
            <a:pPr marL="0" indent="0">
              <a:buNone/>
            </a:pPr>
            <a:r>
              <a:rPr lang="ru-RU" dirty="0"/>
              <a:t>- формирование у родителей интереса к получению теоретических знаний и практических умений в процессе обучения и социализации ребёнка;</a:t>
            </a:r>
          </a:p>
          <a:p>
            <a:pPr marL="0" indent="0">
              <a:buNone/>
            </a:pPr>
            <a:r>
              <a:rPr lang="ru-RU" dirty="0"/>
              <a:t>- проведение совместного анализа промежуточных результатов, разработка дальнейших этапов работы.</a:t>
            </a:r>
          </a:p>
          <a:p>
            <a:pPr marL="0" indent="0" algn="just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5601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Мастер - класс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b="1" dirty="0" smtClean="0"/>
              <a:t>Мастер </a:t>
            </a:r>
            <a:r>
              <a:rPr lang="ru-RU" b="1" dirty="0"/>
              <a:t>– класс</a:t>
            </a:r>
            <a:r>
              <a:rPr lang="ru-RU" dirty="0"/>
              <a:t> – интерактивная форма взаимодействия логопеда с родителями, направленная на практическое освоение родителями методов и приемов логопедической коррекции, с целью их использования в условиях семейного воспитания. </a:t>
            </a:r>
            <a:endParaRPr lang="ru-RU" dirty="0" smtClean="0"/>
          </a:p>
          <a:p>
            <a:pPr marL="457200" lvl="1" indent="0">
              <a:buNone/>
            </a:pPr>
            <a:r>
              <a:rPr lang="ru-RU" dirty="0" smtClean="0"/>
              <a:t>Мастер – классы рекомендуется проводить в малых подгруппах и индивидуально, проводя их совместно с детьми или только в присутствии взрослых.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Групповой мастер – класс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может быть проведен с группой родителей и посвящен различным вопросам коррекционной работы. </a:t>
            </a:r>
          </a:p>
          <a:p>
            <a:pPr marL="0" indent="0">
              <a:buNone/>
            </a:pPr>
            <a:r>
              <a:rPr lang="ru-RU" dirty="0"/>
              <a:t>Групповой мастер – класс состоит из следующих этапов:</a:t>
            </a:r>
          </a:p>
          <a:p>
            <a:pPr marL="0" indent="0">
              <a:buNone/>
            </a:pPr>
            <a:r>
              <a:rPr lang="en-US" dirty="0"/>
              <a:t>I </a:t>
            </a:r>
            <a:r>
              <a:rPr lang="ru-RU" dirty="0"/>
              <a:t>этап – выступление логопеда, показ и объяснение приемов работы, упражнений, заданий. </a:t>
            </a:r>
          </a:p>
          <a:p>
            <a:pPr marL="0" indent="0">
              <a:buNone/>
            </a:pPr>
            <a:r>
              <a:rPr lang="ru-RU" dirty="0"/>
              <a:t>II этап – работа родителей в парах.</a:t>
            </a:r>
          </a:p>
          <a:p>
            <a:pPr marL="0" indent="0">
              <a:buNone/>
            </a:pPr>
            <a:r>
              <a:rPr lang="ru-RU" dirty="0"/>
              <a:t>III этап – ответы на вопросы родителей.</a:t>
            </a:r>
          </a:p>
          <a:p>
            <a:pPr marL="0" indent="0">
              <a:buNone/>
            </a:pPr>
            <a:r>
              <a:rPr lang="ru-RU" dirty="0"/>
              <a:t>IV этап – рефлексия, обмен мнениями.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На групповом мастер – классе на тему «Развитие устной речи у учащихся начальной школы» мы с родителями рассмотрели методику работы чтения книг с иллюстрациями и проведение с ребенком беседы по картинкам. На первом этапе работы я познакомила родителей с этими методическими приемами, затем родители работали в парах. После того, как прошла работа в </a:t>
            </a:r>
            <a:r>
              <a:rPr lang="ru-RU" dirty="0" smtClean="0"/>
              <a:t>парах, </a:t>
            </a:r>
            <a:r>
              <a:rPr lang="ru-RU" dirty="0"/>
              <a:t>у родителей появилась очень много вопросов, много эмоциональных откликов. 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На групповом мастер – классе   «Как хорошо уметь читать!» родители познакомились с некоторыми упражнениями, которые помогают усовершенствовать навык чтения.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Индивидуальный мастер – класс </a:t>
            </a:r>
            <a:r>
              <a:rPr lang="ru-RU" dirty="0"/>
              <a:t>для родителей я провожу во время индивидуальных занятий с ребенком.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Диагностический </a:t>
            </a:r>
            <a:r>
              <a:rPr lang="ru-RU" dirty="0"/>
              <a:t>этап работы проводится </a:t>
            </a:r>
            <a:r>
              <a:rPr lang="ru-RU" dirty="0" smtClean="0"/>
              <a:t>совместно. Мама </a:t>
            </a:r>
            <a:r>
              <a:rPr lang="ru-RU" dirty="0"/>
              <a:t>видит, с чем справляется ребенок и что вызывает у него затруднения.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Сначала </a:t>
            </a:r>
            <a:r>
              <a:rPr lang="ru-RU" dirty="0"/>
              <a:t>я показываю упражнения и задания, потом их проводит мама. В конце занятия мы обсуждаем результаты </a:t>
            </a:r>
            <a:r>
              <a:rPr lang="ru-RU" dirty="0" smtClean="0"/>
              <a:t>работы, планируем домашние задания.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 - класс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41" y="1196752"/>
            <a:ext cx="8472518" cy="4900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Мастер </a:t>
            </a:r>
            <a:r>
              <a:rPr lang="ru-RU" dirty="0"/>
              <a:t>– классы способствуют повышению у родителей заинтересованности в работе, уверенности в своих силах, в успехах своих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980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536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Мастер – класс как форма взаимодействия логопеда и родителей</vt:lpstr>
      <vt:lpstr>Мастер - класс</vt:lpstr>
      <vt:lpstr>Мастер - класс</vt:lpstr>
      <vt:lpstr>Мастер - класс</vt:lpstr>
      <vt:lpstr>Мастер - класс</vt:lpstr>
      <vt:lpstr>Мастер - класс</vt:lpstr>
      <vt:lpstr>Мастер - класс </vt:lpstr>
      <vt:lpstr>Мастер - класс</vt:lpstr>
      <vt:lpstr>Мастер - класс  </vt:lpstr>
      <vt:lpstr>Мастер - класс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нейропсихологического подхода при преодолении речевых нарушений (нарушений письма)</dc:title>
  <dc:creator>admin</dc:creator>
  <cp:lastModifiedBy>Марина Александровна</cp:lastModifiedBy>
  <cp:revision>53</cp:revision>
  <dcterms:created xsi:type="dcterms:W3CDTF">2021-12-21T04:36:24Z</dcterms:created>
  <dcterms:modified xsi:type="dcterms:W3CDTF">2022-03-07T07:26:30Z</dcterms:modified>
</cp:coreProperties>
</file>