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5" d="100"/>
          <a:sy n="145" d="100"/>
        </p:scale>
        <p:origin x="62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0587501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65896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d712910011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d712910011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57155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d712910011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1d712910011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17935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1d712910011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1d712910011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38044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1d712910011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1d712910011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201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d712910011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1d712910011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72947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1d712910011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1d712910011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209381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d712910011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1d712910011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22529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/>
              <a:t>16-22 января (Профилактика ХНИЗ)</a:t>
            </a:r>
            <a:endParaRPr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0"/>
            <a:ext cx="9144003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69" name="Google Shape;6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0"/>
            <a:ext cx="9144003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5"/>
          <p:cNvSpPr txBox="1"/>
          <p:nvPr/>
        </p:nvSpPr>
        <p:spPr>
          <a:xfrm>
            <a:off x="2000250" y="2996700"/>
            <a:ext cx="4220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84" name="Google Shape;8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0"/>
            <a:ext cx="9092700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98" name="Google Shape;9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05" name="Google Shape;10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91" name="Google Shape;9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0625" y="0"/>
            <a:ext cx="7400174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</Words>
  <Application>Microsoft Office PowerPoint</Application>
  <PresentationFormat>Экран (16:9)</PresentationFormat>
  <Paragraphs>1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Arial</vt:lpstr>
      <vt:lpstr>Simple Light</vt:lpstr>
      <vt:lpstr>16-22 января (Профилактика ХНИЗ)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16-22 января (Профилактика ХНИЗ)</dc:title>
  <dc:creator>User</dc:creator>
  <cp:lastModifiedBy>User</cp:lastModifiedBy>
  <cp:revision>1</cp:revision>
  <dcterms:modified xsi:type="dcterms:W3CDTF">2023-01-17T06:24:14Z</dcterms:modified>
</cp:coreProperties>
</file>