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81c6c9d061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81c6c9d061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81c6c9d06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81c6c9d06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81c6c9d06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81c6c9d06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81c6c9d06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81c6c9d06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81c6c9d06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81c6c9d06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81c6c9d061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81c6c9d061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81c6c9d06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81c6c9d06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81c6c9d06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81c6c9d06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81c6c9d06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81c6c9d06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9-15 января (Активный образ жизни)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 flipH="1" rot="10800000">
            <a:off x="4366850" y="1003925"/>
            <a:ext cx="1992900" cy="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4447450" y="2571750"/>
            <a:ext cx="1223700" cy="19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7675" y="152400"/>
            <a:ext cx="5026276" cy="49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0707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8062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 flipH="1" rot="10800000">
            <a:off x="6498975" y="1017700"/>
            <a:ext cx="901200" cy="2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94550" y="2395900"/>
            <a:ext cx="3084600" cy="21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6950" y="0"/>
            <a:ext cx="7173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 flipH="1" rot="10800000">
            <a:off x="3113950" y="1017675"/>
            <a:ext cx="3106500" cy="1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908625" y="2322625"/>
            <a:ext cx="1667100" cy="22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8275" y="0"/>
            <a:ext cx="492367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